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291746-598F-4FC1-871F-8B5C3CB6D1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D350836-3221-4CDF-94D1-FE519FA2F2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032F799-88FF-4F5A-AD62-B38E92DEF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B247B-98B4-48C7-9239-D2771FF0085B}" type="datetimeFigureOut">
              <a:rPr lang="ru-RU" smtClean="0"/>
              <a:t>26.04.2018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B6F9605-B211-4277-BB39-B7B19439B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F885875-9980-4EFE-8ABD-47C576ED9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E34ED-3E01-4AD4-A218-43F31524E9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5452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541282-78A4-4AC5-9A52-813E54AA8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854E932-A884-478E-8682-C0F51F4F68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35C0CC9-9943-4B9C-B381-070E41327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B247B-98B4-48C7-9239-D2771FF0085B}" type="datetimeFigureOut">
              <a:rPr lang="ru-RU" smtClean="0"/>
              <a:t>26.04.2018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2DA8A4D-C85D-4C39-BBD2-84BBC0060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63D84E2-6F21-4E66-BADC-DC5D1E483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E34ED-3E01-4AD4-A218-43F31524E9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3396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BF3336A-9998-47D6-A8B9-9B97D8C3D9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A5502CE-F3F9-47E0-A3B8-1FBCFD3022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91C149F-C5FE-4F9C-857B-1FDA112EC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B247B-98B4-48C7-9239-D2771FF0085B}" type="datetimeFigureOut">
              <a:rPr lang="ru-RU" smtClean="0"/>
              <a:t>26.04.2018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9B1484E-BF70-423C-8123-370581A74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6E25D41-91D8-4CFB-8E3C-6A06E8DE3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E34ED-3E01-4AD4-A218-43F31524E9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9914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CE5C97-E4E4-4BBB-9156-05A4CB143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34564BE-DBD0-4F25-A983-8D6D9E18BB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41BA17A-ECC0-4497-BBA5-4420FEE11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B247B-98B4-48C7-9239-D2771FF0085B}" type="datetimeFigureOut">
              <a:rPr lang="ru-RU" smtClean="0"/>
              <a:t>26.04.2018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C88EDAB-A94A-46DB-9728-430E8F30F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DCC7FFA-64CA-48FB-9B0F-B755064CE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E34ED-3E01-4AD4-A218-43F31524E9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1841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E6BC6C-BE3E-410A-93F3-26C252CBB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FD3076C-8DEC-46C7-BFC5-D01717C045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05CE602-6C20-44E7-B4D6-53DBAF43E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B247B-98B4-48C7-9239-D2771FF0085B}" type="datetimeFigureOut">
              <a:rPr lang="ru-RU" smtClean="0"/>
              <a:t>26.04.2018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BF4343D-B20D-40F7-9136-CAE91AC24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946F692-3177-4424-867C-20271C6A5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E34ED-3E01-4AD4-A218-43F31524E9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2471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16D554-ECD9-426C-94E0-1D88A4C22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C2B4096-01BD-4CAB-9C06-376847F6CC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E18E6B8-7B10-4C4D-88B7-4E29AEE7ED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60F2AC9-AA87-45A7-A82B-73F735B35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B247B-98B4-48C7-9239-D2771FF0085B}" type="datetimeFigureOut">
              <a:rPr lang="ru-RU" smtClean="0"/>
              <a:t>26.04.2018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A67D583-AA02-4C6B-A9CE-744A9DF09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AB7244A-8177-4007-AC09-5A31F8F18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E34ED-3E01-4AD4-A218-43F31524E9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5696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228F0B-2815-4F07-8C5D-9807B0917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FA75A27-EDE8-46CA-8BCE-7C757F7F5A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070497A-B6DE-4CD8-821C-0802E1DDF1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FA6707F-9E31-4D62-A36A-5BC8379F6E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100F156-2B66-4EC5-B8E1-E0E1E78A51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B0A2C2BA-4117-46AC-857E-6661A80FB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B247B-98B4-48C7-9239-D2771FF0085B}" type="datetimeFigureOut">
              <a:rPr lang="ru-RU" smtClean="0"/>
              <a:t>26.04.2018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AB02934-FE6E-4174-82D7-4EA60CB10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2F8A67A-1741-4EB9-962C-D293CBF16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E34ED-3E01-4AD4-A218-43F31524E9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1059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48491D-23CB-433F-950F-F33BA76E3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2BD0190-C51A-4732-AC16-36946E0B7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B247B-98B4-48C7-9239-D2771FF0085B}" type="datetimeFigureOut">
              <a:rPr lang="ru-RU" smtClean="0"/>
              <a:t>26.04.2018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477D7FA-6492-4781-86E8-15CB7831E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1F36CF5-D85D-4D34-B1DF-BA4E8EE37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E34ED-3E01-4AD4-A218-43F31524E9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966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DEF1A108-82E8-4024-A3F8-F8E5843C4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B247B-98B4-48C7-9239-D2771FF0085B}" type="datetimeFigureOut">
              <a:rPr lang="ru-RU" smtClean="0"/>
              <a:t>26.04.2018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98540DC-F565-4756-856C-9A8DAFAEF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F6E704E-4E2E-4488-8E44-3239C1D15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E34ED-3E01-4AD4-A218-43F31524E9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384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DB40AF-1095-481A-9FE5-3D08B1B080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E2270C2-18F3-43A3-93FF-5EAA1BC3CF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59816AB-D1FB-4E71-931C-5F8A4E3512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0EF2351-E7E1-4FCC-A961-F09F4148D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B247B-98B4-48C7-9239-D2771FF0085B}" type="datetimeFigureOut">
              <a:rPr lang="ru-RU" smtClean="0"/>
              <a:t>26.04.2018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CE0839B-05E2-4260-8A4B-7C98FEECD6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39CA3FF-831C-4B4F-BB7B-4F3A68DD8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E34ED-3E01-4AD4-A218-43F31524E9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9913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D2EBA1-ADE3-42E9-82F4-4544E2576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2E3D4CC-CEB7-41E8-92F6-8C549BC632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FAD7909-18A4-4F5B-84E9-1A668BD7BF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DB31EE0-902E-4D27-B707-9E2D37BD0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B247B-98B4-48C7-9239-D2771FF0085B}" type="datetimeFigureOut">
              <a:rPr lang="ru-RU" smtClean="0"/>
              <a:t>26.04.2018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F822263-0546-47BA-BFEA-C44AFC3AF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1C2F553-01AF-4E1B-B1A5-C11C99BA7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E34ED-3E01-4AD4-A218-43F31524E9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2760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6860DF-F22D-4FCF-A671-1B2E9DA64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50BE531-EE11-4A6E-8C6F-DF9EDF75EA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60DF6BD-2A45-4B25-9BAD-68CC189084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EB247B-98B4-48C7-9239-D2771FF0085B}" type="datetimeFigureOut">
              <a:rPr lang="ru-RU" smtClean="0"/>
              <a:t>26.04.2018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DCE78EB-C6C1-45C1-9BD8-B1B24DA0AD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0726E44-B942-4A38-B9F7-53E440D8B6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7E34ED-3E01-4AD4-A218-43F31524E9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5214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66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9089A3-C758-4F63-A3A7-D6C9B0B888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8619" y="1235446"/>
            <a:ext cx="10814761" cy="2387600"/>
          </a:xfrm>
        </p:spPr>
        <p:txBody>
          <a:bodyPr>
            <a:normAutofit/>
          </a:bodyPr>
          <a:lstStyle/>
          <a:p>
            <a:r>
              <a:rPr lang="ru-RU" sz="4800" b="1" dirty="0"/>
              <a:t>Проблема</a:t>
            </a:r>
            <a:r>
              <a:rPr lang="ru-RU" sz="4800" dirty="0"/>
              <a:t>: низкая мотивация </a:t>
            </a:r>
            <a:r>
              <a:rPr lang="ru-RU" sz="4800" dirty="0" err="1"/>
              <a:t>профчленства</a:t>
            </a:r>
            <a:r>
              <a:rPr lang="ru-RU" sz="4800" dirty="0"/>
              <a:t> среди вновь принимаемых на работу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019803A-A1C7-4DCF-B405-61510B49EB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65917"/>
            <a:ext cx="9144000" cy="1655762"/>
          </a:xfrm>
        </p:spPr>
        <p:txBody>
          <a:bodyPr>
            <a:noAutofit/>
          </a:bodyPr>
          <a:lstStyle/>
          <a:p>
            <a:r>
              <a:rPr lang="ru-RU" sz="4000" b="1" dirty="0"/>
              <a:t>Цель</a:t>
            </a:r>
            <a:r>
              <a:rPr lang="ru-RU" sz="4000" dirty="0"/>
              <a:t>: повысить количество вступающих в профсоюз среди вновь принятых сотрудников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AE19C50-A64A-4A51-85D9-83F8ADCA71D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007CC2"/>
              </a:clrFrom>
              <a:clrTo>
                <a:srgbClr val="007CC2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752976" y="330782"/>
            <a:ext cx="2159276" cy="1363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04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66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A08508-438D-417F-9E37-8F1F85FC7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Задача</a:t>
            </a:r>
            <a:r>
              <a:rPr lang="ru-RU" dirty="0"/>
              <a:t>: повышение информированности вновь принятых работников о деятельности профсоюза на стадии трудоустройства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0D12096-9B53-4000-BC92-731FE260F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3515"/>
            <a:ext cx="10948792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dirty="0"/>
              <a:t>Методы: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ru-RU" dirty="0"/>
              <a:t>Согласование с работодателем выступления представителя профсоюзной организации во время вводного инструктажа;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ru-RU" dirty="0"/>
              <a:t>Подготовка информационных материалов (буклетов, видеороликов и т.д.) и сувенирной продукции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ru-RU" dirty="0"/>
              <a:t>Подготовка выступающих из числа профсоюзных активистов;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ru-RU" dirty="0"/>
              <a:t>Разработка рекомендаций по содержанию беседы.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B0B15CF-8793-4EAB-97FE-7B31BF5084C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007CC2"/>
              </a:clrFrom>
              <a:clrTo>
                <a:srgbClr val="007CC2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878236" y="488514"/>
            <a:ext cx="2159276" cy="1363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1213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66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A08508-438D-417F-9E37-8F1F85FC7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78693"/>
            <a:ext cx="10515600" cy="5484529"/>
          </a:xfrm>
        </p:spPr>
        <p:txBody>
          <a:bodyPr anchor="t"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ru-RU" sz="3200" b="1" dirty="0"/>
              <a:t>Содержание:</a:t>
            </a:r>
            <a:br>
              <a:rPr lang="ru-RU" sz="3200" b="1" dirty="0"/>
            </a:br>
            <a:r>
              <a:rPr lang="ru-RU" sz="2900" dirty="0">
                <a:latin typeface="+mn-lt"/>
                <a:ea typeface="+mn-ea"/>
                <a:cs typeface="+mn-cs"/>
              </a:rPr>
              <a:t>1. Структура профсоюзной организации:</a:t>
            </a:r>
            <a:br>
              <a:rPr lang="ru-RU" sz="2900" dirty="0">
                <a:latin typeface="+mn-lt"/>
                <a:ea typeface="+mn-ea"/>
                <a:cs typeface="+mn-cs"/>
              </a:rPr>
            </a:br>
            <a:r>
              <a:rPr lang="ru-RU" sz="2900" dirty="0">
                <a:latin typeface="+mn-lt"/>
                <a:ea typeface="+mn-ea"/>
                <a:cs typeface="+mn-cs"/>
              </a:rPr>
              <a:t>- структура Профсоюза</a:t>
            </a:r>
            <a:br>
              <a:rPr lang="ru-RU" sz="2900" dirty="0">
                <a:latin typeface="+mn-lt"/>
                <a:ea typeface="+mn-ea"/>
                <a:cs typeface="+mn-cs"/>
              </a:rPr>
            </a:br>
            <a:r>
              <a:rPr lang="ru-RU" sz="2900" dirty="0">
                <a:latin typeface="+mn-lt"/>
                <a:ea typeface="+mn-ea"/>
                <a:cs typeface="+mn-cs"/>
              </a:rPr>
              <a:t>- структура ППОО</a:t>
            </a:r>
            <a:br>
              <a:rPr lang="ru-RU" sz="2900" dirty="0">
                <a:latin typeface="+mn-lt"/>
                <a:ea typeface="+mn-ea"/>
                <a:cs typeface="+mn-cs"/>
              </a:rPr>
            </a:br>
            <a:r>
              <a:rPr lang="ru-RU" sz="2900" dirty="0">
                <a:latin typeface="+mn-lt"/>
                <a:ea typeface="+mn-ea"/>
                <a:cs typeface="+mn-cs"/>
              </a:rPr>
              <a:t>2. Социальные гарантии согласно КД, дополнительные льготы для членов профсоюза</a:t>
            </a:r>
            <a:br>
              <a:rPr lang="ru-RU" sz="2900" dirty="0">
                <a:latin typeface="+mn-lt"/>
                <a:ea typeface="+mn-ea"/>
                <a:cs typeface="+mn-cs"/>
              </a:rPr>
            </a:br>
            <a:r>
              <a:rPr lang="ru-RU" sz="2900" dirty="0">
                <a:latin typeface="+mn-lt"/>
                <a:ea typeface="+mn-ea"/>
                <a:cs typeface="+mn-cs"/>
              </a:rPr>
              <a:t>3. Мероприятия, направленные на разные категории работников</a:t>
            </a:r>
            <a:br>
              <a:rPr lang="ru-RU" sz="2900" dirty="0">
                <a:latin typeface="+mn-lt"/>
                <a:ea typeface="+mn-ea"/>
                <a:cs typeface="+mn-cs"/>
              </a:rPr>
            </a:br>
            <a:r>
              <a:rPr lang="ru-RU" sz="2900" dirty="0">
                <a:latin typeface="+mn-lt"/>
                <a:ea typeface="+mn-ea"/>
                <a:cs typeface="+mn-cs"/>
              </a:rPr>
              <a:t>4. Информационные источники (стенды, сайты, социальные сети)</a:t>
            </a:r>
            <a:br>
              <a:rPr lang="ru-RU" sz="3600" b="1" dirty="0"/>
            </a:br>
            <a:endParaRPr lang="ru-RU" sz="36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540D2C2-70D6-494B-B289-348E549712B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007CC2"/>
              </a:clrFrom>
              <a:clrTo>
                <a:srgbClr val="007CC2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032724" y="196899"/>
            <a:ext cx="2159276" cy="1363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407563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78</Words>
  <Application>Microsoft Office PowerPoint</Application>
  <PresentationFormat>Широкоэкранный</PresentationFormat>
  <Paragraphs>9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Тема Office</vt:lpstr>
      <vt:lpstr>Проблема: низкая мотивация профчленства среди вновь принимаемых на работу</vt:lpstr>
      <vt:lpstr>Задача: повышение информированности вновь принятых работников о деятельности профсоюза на стадии трудоустройства</vt:lpstr>
      <vt:lpstr>Содержание: 1. Структура профсоюзной организации: - структура Профсоюза - структура ППОО 2. Социальные гарантии согласно КД, дополнительные льготы для членов профсоюза 3. Мероприятия, направленные на разные категории работников 4. Информационные источники (стенды, сайты, социальные сети)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Проблема: низкая мотивация профчленства для вновь принимаемых на работу</dc:title>
  <dc:creator>Zelenko@OFFICE.PROFAVIA.RU</dc:creator>
  <cp:lastModifiedBy>Zelenko@OFFICE.PROFAVIA.RU</cp:lastModifiedBy>
  <cp:revision>8</cp:revision>
  <dcterms:created xsi:type="dcterms:W3CDTF">2018-04-18T13:59:18Z</dcterms:created>
  <dcterms:modified xsi:type="dcterms:W3CDTF">2018-04-26T10:42:14Z</dcterms:modified>
</cp:coreProperties>
</file>